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75" r:id="rId8"/>
    <p:sldId id="273" r:id="rId9"/>
    <p:sldId id="281" r:id="rId10"/>
    <p:sldId id="262" r:id="rId11"/>
    <p:sldId id="276" r:id="rId12"/>
    <p:sldId id="277" r:id="rId13"/>
    <p:sldId id="280" r:id="rId14"/>
    <p:sldId id="279" r:id="rId15"/>
    <p:sldId id="278" r:id="rId16"/>
    <p:sldId id="266" r:id="rId17"/>
    <p:sldId id="268" r:id="rId18"/>
    <p:sldId id="282" r:id="rId19"/>
    <p:sldId id="284" r:id="rId20"/>
    <p:sldId id="286" r:id="rId21"/>
    <p:sldId id="271" r:id="rId22"/>
    <p:sldId id="272" r:id="rId23"/>
    <p:sldId id="274" r:id="rId24"/>
    <p:sldId id="285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5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5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05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32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35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4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8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3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1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2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8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4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6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39D1-E7D0-4A63-8534-B65C56977CA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641F11-94EB-4FBF-8599-80BAFEDF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9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disk.yandex.ru/d/9dXqeExdfWwUe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pyge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pygen_ru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pport@pygen.ru" TargetMode="External"/><Relationship Id="rId5" Type="http://schemas.openxmlformats.org/officeDocument/2006/relationships/hyperlink" Target="https://stepik.org/org/pygen" TargetMode="Externa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danilovna.8@mail.r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YandexDisk\&#1057;&#1090;&#1077;&#1087;&#1080;&#1082;\!%20&#1057;&#1090;&#1077;&#1087;&#1080;&#1082;%20&#1085;&#1072;%20&#1074;&#1099;&#1089;&#1090;&#1091;&#1087;&#1083;&#1077;&#1085;&#1080;&#1077;\&#1047;&#1072;&#1082;&#1083;&#1102;&#1095;&#1077;&#1085;&#1080;&#1077;%20&#1057;&#1055;&#1073;%20&#1040;&#1055;&#1055;&#1054;%20-%20&#1087;&#1088;&#1086;&#1075;&#1088;&#1072;&#1084;&#1084;&#1072;%20&#1055;&#1086;&#1082;&#1086;&#1083;&#1077;&#1085;&#1080;&#1077;%20Python%20&#1088;&#1077;&#1082;&#1086;&#1084;&#1077;&#1085;&#1076;&#1086;&#1074;&#1072;&#1085;&#1072;.pdf" TargetMode="External"/><Relationship Id="rId7" Type="http://schemas.openxmlformats.org/officeDocument/2006/relationships/image" Target="../media/image1.jpeg"/><Relationship Id="rId2" Type="http://schemas.openxmlformats.org/officeDocument/2006/relationships/hyperlink" Target="file:///D:\YandexDisk\&#1057;&#1090;&#1077;&#1087;&#1080;&#1082;\!%20&#1057;&#1090;&#1077;&#1087;&#1080;&#1082;%20&#1085;&#1072;%20&#1074;&#1099;&#1089;&#1090;&#1091;&#1087;&#1083;&#1077;&#1085;&#1080;&#1077;\&#1051;&#1080;&#1094;&#1077;&#1085;&#1079;&#1080;&#1086;&#1085;&#1085;&#1086;&#1077;%20&#1089;&#1086;&#1075;&#1083;&#1072;&#1096;&#1077;&#1085;&#1080;&#1077;%20&#1086;&#1090;%2001.09.20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4;&#1086;&#1075;&#1086;&#1074;&#1086;&#1088;%20&#1089;%20&#1040;&#1081;&#1082;&#1102;%20&#1054;&#1055;&#1064;&#1053;%2022-23.PDF" TargetMode="External"/><Relationship Id="rId5" Type="http://schemas.openxmlformats.org/officeDocument/2006/relationships/hyperlink" Target="file:///D:\YandexDisk\&#1057;&#1090;&#1077;&#1087;&#1080;&#1082;\!%20&#1057;&#1090;&#1077;&#1087;&#1080;&#1082;%20&#1085;&#1072;%20&#1074;&#1099;&#1089;&#1090;&#1091;&#1087;&#1083;&#1077;&#1085;&#1080;&#1077;\&#1055;&#1054;&#1051;&#1054;&#1046;&#1045;&#1053;&#1048;&#1045;%20&#1086;%20&#1082;&#1086;&#1085;&#1082;&#1091;&#1088;&#1089;&#1085;&#1086;&#1084;%20&#1086;&#1090;&#1073;&#1086;&#1088;&#1077;.pdf" TargetMode="External"/><Relationship Id="rId4" Type="http://schemas.openxmlformats.org/officeDocument/2006/relationships/hyperlink" Target="file:///D:\YandexDisk\&#1057;&#1090;&#1077;&#1087;&#1080;&#1082;\!%20&#1057;&#1090;&#1077;&#1087;&#1080;&#1082;%20&#1085;&#1072;%20&#1074;&#1099;&#1089;&#1090;&#1091;&#1087;&#1083;&#1077;&#1085;&#1080;&#1077;\&#1044;&#1086;&#1087;&#1086;&#1083;&#1085;&#1080;&#1090;&#1077;&#1083;&#1100;&#1085;&#1072;&#1103;%20&#1086;&#1073;&#1097;&#1077;&#1088;&#1072;&#1079;&#1074;&#1080;&#1074;&#1072;&#1102;&#1097;&#1072;&#1103;%20&#1087;&#1088;&#1086;&#1075;&#1088;&#1072;&#1084;&#1084;&#1072;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052" y="3305944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b="1" dirty="0"/>
              <a:t>Сетевое взаимодействие с обучающимися профильных классов с помощью Сетевого ресурса </a:t>
            </a:r>
            <a:r>
              <a:rPr lang="ru-RU" sz="4400" b="1" dirty="0" smtClean="0"/>
              <a:t>«</a:t>
            </a:r>
            <a:r>
              <a:rPr lang="ru-RU" sz="4400" b="1" dirty="0" err="1" smtClean="0"/>
              <a:t>Степик</a:t>
            </a:r>
            <a:r>
              <a:rPr lang="ru-RU" sz="4400" b="1" dirty="0" smtClean="0"/>
              <a:t>» </a:t>
            </a:r>
            <a:r>
              <a:rPr lang="ru-RU" sz="4400" b="1" dirty="0"/>
              <a:t>при изучении языка программирования </a:t>
            </a:r>
            <a:r>
              <a:rPr lang="ru-RU" sz="4400" b="1" dirty="0" smtClean="0"/>
              <a:t>Питон, и при  </a:t>
            </a:r>
            <a:r>
              <a:rPr lang="ru-RU" sz="4400" b="1" dirty="0"/>
              <a:t>и </a:t>
            </a:r>
            <a:r>
              <a:rPr lang="ru-RU" sz="4400" b="1" dirty="0" smtClean="0"/>
              <a:t>подготовке </a:t>
            </a:r>
            <a:r>
              <a:rPr lang="ru-RU" sz="4400" b="1" dirty="0"/>
              <a:t>к ЕГЭ и ОГЭ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13508" y="5693544"/>
            <a:ext cx="9144000" cy="1655762"/>
          </a:xfrm>
        </p:spPr>
        <p:txBody>
          <a:bodyPr/>
          <a:lstStyle/>
          <a:p>
            <a:r>
              <a:rPr lang="ru-RU" dirty="0" smtClean="0"/>
              <a:t>Учитель МАОУ СОШ №2 станицы Выселки</a:t>
            </a:r>
          </a:p>
          <a:p>
            <a:r>
              <a:rPr lang="ru-RU" dirty="0" err="1" smtClean="0"/>
              <a:t>Лабужская</a:t>
            </a:r>
            <a:r>
              <a:rPr lang="ru-RU" dirty="0" smtClean="0"/>
              <a:t> Н.Д.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2834" cy="10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2834" cy="1027611"/>
          </a:xfrm>
          <a:prstGeom prst="rect">
            <a:avLst/>
          </a:prstGeom>
        </p:spPr>
      </p:pic>
      <p:pic>
        <p:nvPicPr>
          <p:cNvPr id="1026" name="Picture 2" descr="для школ_до октября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7" y="1270000"/>
            <a:ext cx="7409885" cy="529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2022-2023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7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" y="30186"/>
            <a:ext cx="3082834" cy="1027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1" y="-38632"/>
            <a:ext cx="7888186" cy="55810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89" y="0"/>
            <a:ext cx="6867141" cy="4858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32" y="-38631"/>
            <a:ext cx="5584368" cy="3951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1" y="3158723"/>
            <a:ext cx="5771796" cy="408369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13" y="2262115"/>
            <a:ext cx="5199611" cy="36783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87" y="3396604"/>
            <a:ext cx="5344921" cy="378166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95458" y="596415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2022-2023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3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007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72" y="2293374"/>
            <a:ext cx="7112640" cy="5032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24" y="2812742"/>
            <a:ext cx="6378577" cy="4513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51" y="0"/>
            <a:ext cx="6670407" cy="471948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00443" y="745971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2022-2023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4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11" y="0"/>
            <a:ext cx="6003367" cy="4247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56" y="73742"/>
            <a:ext cx="5899142" cy="4173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22" y="2772695"/>
            <a:ext cx="6003366" cy="4247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26" y="2507226"/>
            <a:ext cx="6378574" cy="451300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48786" y="725948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2022-2023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77" y="152399"/>
            <a:ext cx="6489751" cy="4591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54" y="2403988"/>
            <a:ext cx="6295195" cy="4454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07" y="2118851"/>
            <a:ext cx="6774632" cy="47932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4" y="0"/>
            <a:ext cx="5718484" cy="4045974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74911" y="798051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2022-2023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"/>
            <a:ext cx="3082834" cy="10276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354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Практикум по информатике.10 класс. (углубленный уровень)</a:t>
            </a:r>
            <a:endParaRPr lang="ru-RU" dirty="0"/>
          </a:p>
        </p:txBody>
      </p:sp>
      <p:pic>
        <p:nvPicPr>
          <p:cNvPr id="7170" name="Picture 2" descr="Course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35" y="295"/>
            <a:ext cx="2821665" cy="28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352069"/>
              </p:ext>
            </p:extLst>
          </p:nvPr>
        </p:nvGraphicFramePr>
        <p:xfrm>
          <a:off x="481874" y="1615440"/>
          <a:ext cx="8738326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8326">
                  <a:extLst>
                    <a:ext uri="{9D8B030D-6E8A-4147-A177-3AD203B41FA5}">
                      <a16:colId xmlns:a16="http://schemas.microsoft.com/office/drawing/2014/main" val="1249410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курса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 Информация и информационные процессы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 Кодирование информации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 Логические основы компьютеров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 Устройство компьютера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 Программное обеспечение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 Компьютерные сети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 Алгоритмизация и программирование.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Python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 Решение вычислительных задач на компьютере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 Информационная безопасность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646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4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Мои классы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9" y="1187976"/>
            <a:ext cx="9116568" cy="1485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1348"/>
          <a:stretch/>
        </p:blipFill>
        <p:spPr>
          <a:xfrm>
            <a:off x="226735" y="3883265"/>
            <a:ext cx="9209722" cy="1521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3191"/>
          <a:stretch/>
        </p:blipFill>
        <p:spPr>
          <a:xfrm>
            <a:off x="209317" y="2475022"/>
            <a:ext cx="9087764" cy="16424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3908" r="2639"/>
          <a:stretch/>
        </p:blipFill>
        <p:spPr>
          <a:xfrm>
            <a:off x="609600" y="4885835"/>
            <a:ext cx="8587048" cy="14434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1"/>
            <a:ext cx="3082834" cy="10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949"/>
          <a:stretch/>
        </p:blipFill>
        <p:spPr>
          <a:xfrm>
            <a:off x="0" y="1709928"/>
            <a:ext cx="8101584" cy="1444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846"/>
          <a:stretch/>
        </p:blipFill>
        <p:spPr>
          <a:xfrm>
            <a:off x="4454166" y="267723"/>
            <a:ext cx="7737834" cy="1228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4994" b="12853"/>
          <a:stretch/>
        </p:blipFill>
        <p:spPr>
          <a:xfrm>
            <a:off x="3187495" y="5029198"/>
            <a:ext cx="9004505" cy="1197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-1" b="10433"/>
          <a:stretch/>
        </p:blipFill>
        <p:spPr>
          <a:xfrm>
            <a:off x="3686666" y="2713223"/>
            <a:ext cx="8505334" cy="1099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9992"/>
          <a:stretch/>
        </p:blipFill>
        <p:spPr>
          <a:xfrm>
            <a:off x="431218" y="3986783"/>
            <a:ext cx="8310446" cy="1241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51"/>
            <a:ext cx="3082834" cy="10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51"/>
            <a:ext cx="3082834" cy="1027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7428"/>
            <a:ext cx="12191999" cy="480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51"/>
            <a:ext cx="3082834" cy="1027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898" t="5122" r="4251"/>
          <a:stretch/>
        </p:blipFill>
        <p:spPr>
          <a:xfrm>
            <a:off x="69668" y="1930400"/>
            <a:ext cx="9962606" cy="26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17" y="705395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2020-2021 учебный год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217"/>
            <a:ext cx="3082834" cy="10276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840"/>
          <a:stretch/>
        </p:blipFill>
        <p:spPr>
          <a:xfrm>
            <a:off x="409303" y="1270000"/>
            <a:ext cx="9437914" cy="500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1033" y="1522924"/>
            <a:ext cx="9348395" cy="27493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Для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удобства работы учителя </a:t>
            </a:r>
            <a:r>
              <a:rPr lang="ru-RU" sz="2400" dirty="0" smtClean="0"/>
              <a:t>Благотворительный фонд </a:t>
            </a:r>
            <a:r>
              <a:rPr lang="ru-RU" sz="2400" dirty="0"/>
              <a:t>развития образования “</a:t>
            </a:r>
            <a:r>
              <a:rPr lang="ru-RU" sz="2400" dirty="0" err="1"/>
              <a:t>Айкью</a:t>
            </a:r>
            <a:r>
              <a:rPr lang="ru-RU" sz="2400" dirty="0"/>
              <a:t> </a:t>
            </a:r>
            <a:r>
              <a:rPr lang="ru-RU" sz="2400" dirty="0" err="1"/>
              <a:t>Опшн</a:t>
            </a:r>
            <a:r>
              <a:rPr lang="ru-RU" sz="2400" dirty="0"/>
              <a:t>”</a:t>
            </a:r>
            <a:br>
              <a:rPr lang="ru-RU" sz="2400" dirty="0"/>
            </a:br>
            <a:r>
              <a:rPr lang="ru-RU" sz="2400" dirty="0"/>
              <a:t>(“Возможность Интеллекта”)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предоставил презентации для проведения курса «Питон для начинающих», в которых расписана теория для каждого урока</a:t>
            </a:r>
          </a:p>
          <a:p>
            <a:pPr lvl="0"/>
            <a:r>
              <a:rPr lang="ru-RU" altLang="ru-RU" sz="2400" dirty="0" smtClean="0">
                <a:hlinkClick r:id="rId2"/>
              </a:rPr>
              <a:t>Ссылка  на скачивание уроков</a:t>
            </a:r>
            <a:endParaRPr kumimoji="0" lang="ru-RU" alt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Рисунок 21" descr="https://ucarecdn.com/224fbb88-ca73-4146-b69d-f22e74f8aadd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061" y="5282330"/>
            <a:ext cx="2968995" cy="13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32815" y="5570610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2834" cy="10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0668" y="916210"/>
            <a:ext cx="8904258" cy="5334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Официальный сайт "Поколение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Python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Рады объявить, что у линейки курсов "Поколение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Python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" появился официальный сайт!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 нашем сайте вы можете: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узнать информацию обо всех текущих и будущих курсах линейки "Поколение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Python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получить скидку на покупку новых курсов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подписаться на рассылку актуальных новостей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получить доступ к дополнительным урокам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пройти небольшое тестирование для проверки собственных знаний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задать все оставшиеся у вас вопросы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Сайт доступен по адресу: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https://pygen.ru/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Рисунок 21" descr="https://ucarecdn.com/224fbb88-ca73-4146-b69d-f22e74f8aadd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18" y="0"/>
            <a:ext cx="2968995" cy="13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2834" cy="10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3" descr="https://ucarecdn.com/817b1a6a-bb09-438c-8df8-4805f167beaf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50" y="5189537"/>
            <a:ext cx="3870325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" y="2603211"/>
            <a:ext cx="11098306" cy="27493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12696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Официальный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telegram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-канал "Поколение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Python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Рады объявить, что у линейки курсов "Поколение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Python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появился официальный 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telegram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-канал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Узнавайте первыми о новых курсах, изучайте с нами программирование и язык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Python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решайте новые задачи и заряжайтесь отличным настроением!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Прямая ссылка на канал: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t.me/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pygen_ru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2834" cy="1027611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1007" y="1097099"/>
            <a:ext cx="10123460" cy="1477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Дополнительные контакты: 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профиль "Поколение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Python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" на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степике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https://stepik.org/org/pygen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почта техподдержки: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support@pygen.ru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093683" cy="388077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Лабужская</a:t>
            </a:r>
            <a:r>
              <a:rPr lang="ru-RU" sz="2400" dirty="0" smtClean="0"/>
              <a:t> Н.Д.</a:t>
            </a:r>
          </a:p>
          <a:p>
            <a:r>
              <a:rPr lang="en-US" sz="2400" dirty="0" smtClean="0">
                <a:hlinkClick r:id="rId2"/>
              </a:rPr>
              <a:t>danilovna.8@mail.ru</a:t>
            </a:r>
            <a:endParaRPr lang="en-US" sz="2400" dirty="0" smtClean="0"/>
          </a:p>
          <a:p>
            <a:r>
              <a:rPr lang="en-US" sz="2400" dirty="0" smtClean="0"/>
              <a:t>8-918-452-00-43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2834" cy="10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3" y="1128939"/>
            <a:ext cx="7147560" cy="435133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 теперь я попробую создать класс и вы выступите в роли учеников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Заходим в мое обучение. 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Открываем нужный курс</a:t>
            </a:r>
          </a:p>
          <a:p>
            <a:pPr marL="514350" indent="-514350">
              <a:buAutoNum type="arabicPeriod"/>
            </a:pPr>
            <a:r>
              <a:rPr lang="ru-RU" dirty="0" smtClean="0"/>
              <a:t>Слева в меню есть значок +Создать класс</a:t>
            </a:r>
          </a:p>
          <a:p>
            <a:pPr marL="514350" indent="-514350">
              <a:buAutoNum type="arabicPeriod"/>
            </a:pPr>
            <a:r>
              <a:rPr lang="ru-RU" dirty="0" smtClean="0"/>
              <a:t>Даете название класса</a:t>
            </a:r>
          </a:p>
          <a:p>
            <a:pPr marL="514350" indent="-514350">
              <a:buAutoNum type="arabicPeriod"/>
            </a:pPr>
            <a:r>
              <a:rPr lang="ru-RU" dirty="0" smtClean="0"/>
              <a:t>Класс готов.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Затем ссылку отправляете удобным вам способом обучающимся</a:t>
            </a:r>
          </a:p>
          <a:p>
            <a:pPr marL="514350" indent="-514350">
              <a:buAutoNum type="arabicPeriod"/>
            </a:pPr>
            <a:r>
              <a:rPr lang="ru-RU" dirty="0" smtClean="0"/>
              <a:t>Класс готов! Можно работать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2834" cy="10276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034" y="0"/>
            <a:ext cx="2485824" cy="3715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867" y="3909089"/>
            <a:ext cx="5051669" cy="31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195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2834" cy="1027611"/>
          </a:xfrm>
          <a:prstGeom prst="rect">
            <a:avLst/>
          </a:prstGeom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t="4006" r="2917" b="4898"/>
          <a:stretch/>
        </p:blipFill>
        <p:spPr>
          <a:xfrm>
            <a:off x="0" y="-528402"/>
            <a:ext cx="12192000" cy="7386402"/>
          </a:xfrm>
        </p:spPr>
      </p:pic>
    </p:spTree>
    <p:extLst>
      <p:ext uri="{BB962C8B-B14F-4D97-AF65-F5344CB8AC3E}">
        <p14:creationId xmlns:p14="http://schemas.microsoft.com/office/powerpoint/2010/main" val="18805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92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Документы о сетевом взаимодействии </a:t>
            </a:r>
            <a:br>
              <a:rPr lang="ru-RU" dirty="0" smtClean="0"/>
            </a:br>
            <a:r>
              <a:rPr lang="ru-RU" dirty="0" smtClean="0"/>
              <a:t>МАОУ СОШ №2 и Благотворительным фондом </a:t>
            </a:r>
            <a:r>
              <a:rPr lang="ru-RU" dirty="0"/>
              <a:t>развития образования “</a:t>
            </a:r>
            <a:r>
              <a:rPr lang="ru-RU" dirty="0" err="1"/>
              <a:t>Айкью</a:t>
            </a:r>
            <a:r>
              <a:rPr lang="ru-RU" dirty="0"/>
              <a:t> </a:t>
            </a:r>
            <a:r>
              <a:rPr lang="ru-RU" dirty="0" err="1"/>
              <a:t>Опшн</a:t>
            </a:r>
            <a:r>
              <a:rPr lang="ru-RU" dirty="0"/>
              <a:t>”</a:t>
            </a:r>
            <a:br>
              <a:rPr lang="ru-RU" dirty="0"/>
            </a:br>
            <a:r>
              <a:rPr lang="ru-RU" dirty="0"/>
              <a:t>(“Возможность Интеллекта”)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5880" y="3293455"/>
            <a:ext cx="10515600" cy="4351338"/>
          </a:xfrm>
        </p:spPr>
        <p:txBody>
          <a:bodyPr/>
          <a:lstStyle/>
          <a:p>
            <a:pPr lvl="0"/>
            <a:r>
              <a:rPr lang="ru-RU" u="sng" dirty="0" smtClean="0">
                <a:hlinkClick r:id="rId2" action="ppaction://hlinkfile"/>
              </a:rPr>
              <a:t>Лицензионное </a:t>
            </a:r>
            <a:r>
              <a:rPr lang="ru-RU" u="sng" dirty="0">
                <a:hlinkClick r:id="rId2" action="ppaction://hlinkfile"/>
              </a:rPr>
              <a:t>соглашение на использование ресурса от 01.09.2020 года</a:t>
            </a:r>
            <a:endParaRPr lang="ru-RU" dirty="0"/>
          </a:p>
          <a:p>
            <a:pPr lvl="0"/>
            <a:r>
              <a:rPr lang="ru-RU" u="sng" dirty="0">
                <a:hlinkClick r:id="rId3" action="ppaction://hlinkfile"/>
              </a:rPr>
              <a:t>Заключение СПб АППО - программа Поколение </a:t>
            </a:r>
            <a:r>
              <a:rPr lang="ru-RU" u="sng" dirty="0" err="1">
                <a:hlinkClick r:id="rId3" action="ppaction://hlinkfile"/>
              </a:rPr>
              <a:t>Python</a:t>
            </a:r>
            <a:endParaRPr lang="ru-RU" dirty="0"/>
          </a:p>
          <a:p>
            <a:pPr lvl="0"/>
            <a:r>
              <a:rPr lang="ru-RU" u="sng" dirty="0">
                <a:hlinkClick r:id="rId4" action="ppaction://hlinkfile"/>
              </a:rPr>
              <a:t>Дополнительная общеразвивающая программа «</a:t>
            </a:r>
            <a:r>
              <a:rPr lang="ru-RU" u="sng" dirty="0" err="1">
                <a:hlinkClick r:id="rId4" action="ppaction://hlinkfile"/>
              </a:rPr>
              <a:t>Python</a:t>
            </a:r>
            <a:r>
              <a:rPr lang="ru-RU" u="sng" dirty="0">
                <a:hlinkClick r:id="rId4" action="ppaction://hlinkfile"/>
              </a:rPr>
              <a:t> для начинающих»</a:t>
            </a:r>
            <a:endParaRPr lang="ru-RU" dirty="0"/>
          </a:p>
          <a:p>
            <a:pPr lvl="0"/>
            <a:r>
              <a:rPr lang="ru-RU" u="sng" dirty="0">
                <a:hlinkClick r:id="rId5" action="ppaction://hlinkfile"/>
              </a:rPr>
              <a:t>Положение о конкурсном отборе для участия в проекте “Поколение </a:t>
            </a:r>
            <a:r>
              <a:rPr lang="ru-RU" u="sng" dirty="0" err="1">
                <a:hlinkClick r:id="rId5" action="ppaction://hlinkfile"/>
              </a:rPr>
              <a:t>Python</a:t>
            </a:r>
            <a:r>
              <a:rPr lang="ru-RU" u="sng" dirty="0" smtClean="0">
                <a:hlinkClick r:id="rId5" action="ppaction://hlinkfile"/>
              </a:rPr>
              <a:t>”</a:t>
            </a:r>
            <a:endParaRPr lang="ru-RU" u="sng" dirty="0" smtClean="0"/>
          </a:p>
          <a:p>
            <a:pPr lvl="0"/>
            <a:r>
              <a:rPr lang="ru-RU" dirty="0">
                <a:hlinkClick r:id="rId6" action="ppaction://hlinkfile"/>
              </a:rPr>
              <a:t>Договор с </a:t>
            </a:r>
            <a:r>
              <a:rPr lang="ru-RU" dirty="0" err="1">
                <a:hlinkClick r:id="rId6" action="ppaction://hlinkfile"/>
              </a:rPr>
              <a:t>Айкю</a:t>
            </a:r>
            <a:r>
              <a:rPr lang="ru-RU" dirty="0">
                <a:hlinkClick r:id="rId6" action="ppaction://hlinkfile"/>
              </a:rPr>
              <a:t> ОПШН 22-23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295"/>
            <a:ext cx="3082834" cy="10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020"/>
            <a:ext cx="7113495" cy="5032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34"/>
            <a:ext cx="3082834" cy="10276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66" y="2838994"/>
            <a:ext cx="3082834" cy="1027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25" y="961815"/>
            <a:ext cx="7399575" cy="523538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41417" y="402620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2020-2021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3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0"/>
            <a:ext cx="3082834" cy="1027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711" r="3170" b="4890"/>
          <a:stretch/>
        </p:blipFill>
        <p:spPr>
          <a:xfrm>
            <a:off x="-9144" y="-214210"/>
            <a:ext cx="12201144" cy="70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243"/>
            <a:ext cx="5818527" cy="4116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14" y="-48892"/>
            <a:ext cx="6250486" cy="4422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53" y="2583185"/>
            <a:ext cx="6041922" cy="427481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9"/>
            <a:ext cx="6150078" cy="4351338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47300" y="877018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2021-2022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8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64" y="2540975"/>
            <a:ext cx="6275391" cy="44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14" y="3247638"/>
            <a:ext cx="4162659" cy="29451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87" y="3471937"/>
            <a:ext cx="4642573" cy="328473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20" y="-6823"/>
            <a:ext cx="4658030" cy="3295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17" y="16631"/>
            <a:ext cx="4648387" cy="328885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9987" cy="328885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67839" y="548048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2021-2022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2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95" y="25998"/>
            <a:ext cx="4585905" cy="3244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84" y="0"/>
            <a:ext cx="4585905" cy="3244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40" y="3091324"/>
            <a:ext cx="5338834" cy="3777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666"/>
            <a:ext cx="5423556" cy="3837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97" y="1735360"/>
            <a:ext cx="4926084" cy="3485331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91734" y="572218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2021-2022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3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477</TotalTime>
  <Words>454</Words>
  <Application>Microsoft Office PowerPoint</Application>
  <PresentationFormat>Широкоэкранный</PresentationFormat>
  <Paragraphs>65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Trebuchet MS</vt:lpstr>
      <vt:lpstr>Wingdings 3</vt:lpstr>
      <vt:lpstr>Аспект</vt:lpstr>
      <vt:lpstr>Сетевое взаимодействие с обучающимися профильных классов с помощью Сетевого ресурса «Степик» при изучении языка программирования Питон, и при  и подготовке к ЕГЭ и ОГЭ</vt:lpstr>
      <vt:lpstr>2020-2021 учебный год</vt:lpstr>
      <vt:lpstr>Презентация PowerPoint</vt:lpstr>
      <vt:lpstr>Документы о сетевом взаимодействии  МАОУ СОШ №2 и Благотворительным фондом развития образования “Айкью Опшн” (“Возможность Интеллекта”)   </vt:lpstr>
      <vt:lpstr>2020-2021 учебный год</vt:lpstr>
      <vt:lpstr>Презентация PowerPoint</vt:lpstr>
      <vt:lpstr>2021-2022 учебный год</vt:lpstr>
      <vt:lpstr>2021-2022 учебный год</vt:lpstr>
      <vt:lpstr>2021-2022 учебный год</vt:lpstr>
      <vt:lpstr>2022-2023 учебный год</vt:lpstr>
      <vt:lpstr>2022-2023 учебный год</vt:lpstr>
      <vt:lpstr>2022-2023 учебный год</vt:lpstr>
      <vt:lpstr>2022-2023 учебный год</vt:lpstr>
      <vt:lpstr>2022-2023 учебный год</vt:lpstr>
      <vt:lpstr>Практикум по информатике.10 класс. (углубленный уровень)</vt:lpstr>
      <vt:lpstr>Мои классы</vt:lpstr>
      <vt:lpstr>Презентация PowerPoint</vt:lpstr>
      <vt:lpstr>Контроль</vt:lpstr>
      <vt:lpstr>Контроль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91</cp:revision>
  <dcterms:created xsi:type="dcterms:W3CDTF">2023-04-22T04:56:05Z</dcterms:created>
  <dcterms:modified xsi:type="dcterms:W3CDTF">2023-04-24T07:21:35Z</dcterms:modified>
</cp:coreProperties>
</file>