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7100DD-DBAF-4301-815B-A9BBB8988867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7ED439-D1BA-4831-8EF6-3EB545DC5C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248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EE27D-5512-40F6-BDE3-6D465FC0A12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9A091-7114-4239-8801-76FE7F684F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6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48DA-B1B5-4947-B9F0-C4EEE16F4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8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0963-471F-4F8F-A8F4-9E6C530B5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4B220-5A46-4383-AA73-A6CCA9992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2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FC19-70EE-4FA8-B1EF-B3DFED3C73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9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0C0B-A69F-457C-BAED-1F50D39BC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5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B98A-813A-4A1F-B361-A7519FAB31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87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6D22-33B9-43EB-96AE-E7CECFEA85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46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9C5D4-EF0B-44DD-B5F1-5E42445C6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6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4BB3C-140C-4EAB-9C1C-B4A3F3045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1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3FC0-6946-4601-BD66-9E68838B3C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1F828D8-3B63-4DD1-A278-ADD82C181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5"/>
          <p:cNvGrpSpPr>
            <a:grpSpLocks/>
          </p:cNvGrpSpPr>
          <p:nvPr/>
        </p:nvGrpSpPr>
        <p:grpSpPr bwMode="auto">
          <a:xfrm>
            <a:off x="402469" y="3097608"/>
            <a:ext cx="8209746" cy="2131589"/>
            <a:chOff x="512993" y="3278555"/>
            <a:chExt cx="8208831" cy="1968081"/>
          </a:xfrm>
        </p:grpSpPr>
        <p:sp>
          <p:nvSpPr>
            <p:cNvPr id="2051" name="Rectangle 2"/>
            <p:cNvSpPr txBox="1">
              <a:spLocks noChangeArrowheads="1"/>
            </p:cNvSpPr>
            <p:nvPr/>
          </p:nvSpPr>
          <p:spPr bwMode="auto">
            <a:xfrm>
              <a:off x="512993" y="3278555"/>
              <a:ext cx="8208831" cy="611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Формирование функциональной грамотности </a:t>
              </a:r>
              <a:r>
                <a:rPr lang="ru-RU" altLang="ru-RU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учебных занятиях </a:t>
              </a:r>
              <a:endPara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 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физике </a:t>
              </a:r>
              <a:r>
                <a:rPr lang="ru-RU" altLang="ru-RU" sz="1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ru-RU" alt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учётом требований обновлённых ФГОС</a:t>
              </a:r>
            </a:p>
          </p:txBody>
        </p:sp>
        <p:sp>
          <p:nvSpPr>
            <p:cNvPr id="2052" name="Rectangle 2"/>
            <p:cNvSpPr txBox="1">
              <a:spLocks noChangeArrowheads="1"/>
            </p:cNvSpPr>
            <p:nvPr/>
          </p:nvSpPr>
          <p:spPr bwMode="auto">
            <a:xfrm>
              <a:off x="863829" y="3788579"/>
              <a:ext cx="7488831" cy="57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Rectangle 2"/>
            <p:cNvSpPr txBox="1">
              <a:spLocks noChangeArrowheads="1"/>
            </p:cNvSpPr>
            <p:nvPr/>
          </p:nvSpPr>
          <p:spPr bwMode="auto">
            <a:xfrm>
              <a:off x="962391" y="4742580"/>
              <a:ext cx="7488831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Дата</a:t>
              </a:r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22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.09.2022                                                       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Количество часов: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ч.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76666" y="386349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ФИО участника</a:t>
            </a:r>
            <a:endParaRPr lang="ru-RU" altLang="ru-RU" sz="2400" u="sng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1203" y="4284575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(название образовательной организации)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10490</TotalTime>
  <Words>33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Оформление по умолчанию</vt:lpstr>
      <vt:lpstr>Презентация PowerPoint</vt:lpstr>
    </vt:vector>
  </TitlesOfParts>
  <Company>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Russkoe slovo</dc:creator>
  <cp:lastModifiedBy>Russkoe slovo</cp:lastModifiedBy>
  <cp:revision>150</cp:revision>
  <dcterms:created xsi:type="dcterms:W3CDTF">2015-07-29T14:16:39Z</dcterms:created>
  <dcterms:modified xsi:type="dcterms:W3CDTF">2022-09-22T13:00:16Z</dcterms:modified>
</cp:coreProperties>
</file>