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9" r:id="rId5"/>
    <p:sldId id="258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F2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48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544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95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82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19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56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31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79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95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278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9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4B42-C879-4E23-8775-26AAE08EF9A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62A21-3224-4A30-A9AA-4AEF27C0D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89" y="1372097"/>
            <a:ext cx="10985244" cy="52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91705" y="958334"/>
            <a:ext cx="2898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education.apkpro.ru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-9060000">
            <a:off x="8757608" y="1858283"/>
            <a:ext cx="904679" cy="2315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37" y="1432255"/>
            <a:ext cx="11455714" cy="392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373963" y="4071668"/>
            <a:ext cx="6058469" cy="2537185"/>
            <a:chOff x="382589" y="3942272"/>
            <a:chExt cx="6058469" cy="2537185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382589" y="3942272"/>
              <a:ext cx="5966454" cy="2537185"/>
              <a:chOff x="434345" y="4019909"/>
              <a:chExt cx="6380523" cy="2649329"/>
            </a:xfrm>
          </p:grpSpPr>
          <p:pic>
            <p:nvPicPr>
              <p:cNvPr id="12" name="Рисунок 11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45" y="4019909"/>
                <a:ext cx="6380523" cy="2649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5776822" y="4129178"/>
                <a:ext cx="865518" cy="2932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405889" y="3982528"/>
              <a:ext cx="1035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ФИО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659594" y="2122099"/>
            <a:ext cx="5124089" cy="4382219"/>
            <a:chOff x="6607836" y="2001328"/>
            <a:chExt cx="5124089" cy="4382219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6607836" y="2001328"/>
              <a:ext cx="5124089" cy="4382219"/>
              <a:chOff x="5615797" y="2477662"/>
              <a:chExt cx="5132567" cy="4380338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5615797" y="2477662"/>
                <a:ext cx="5132567" cy="4380338"/>
                <a:chOff x="6892507" y="2253376"/>
                <a:chExt cx="5132567" cy="4380338"/>
              </a:xfrm>
            </p:grpSpPr>
            <p:pic>
              <p:nvPicPr>
                <p:cNvPr id="18" name="Рисунок 17"/>
                <p:cNvPicPr/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892507" y="2253376"/>
                  <a:ext cx="5132567" cy="4380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" name="Прямоугольник 20"/>
                <p:cNvSpPr/>
                <p:nvPr/>
              </p:nvSpPr>
              <p:spPr>
                <a:xfrm>
                  <a:off x="8877780" y="4237248"/>
                  <a:ext cx="1238250" cy="10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8883650" y="4686300"/>
                  <a:ext cx="361950" cy="571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8826500" y="5067300"/>
                  <a:ext cx="1238250" cy="101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8820150" y="5867400"/>
                  <a:ext cx="958850" cy="88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10407650" y="5067300"/>
                  <a:ext cx="317500" cy="127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10433050" y="5505450"/>
                  <a:ext cx="958850" cy="889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9884314" y="2546110"/>
                <a:ext cx="704850" cy="26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0837653" y="2046137"/>
              <a:ext cx="8573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ФИО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48085" y="1403089"/>
            <a:ext cx="5845684" cy="2470174"/>
            <a:chOff x="3643374" y="1152922"/>
            <a:chExt cx="5845684" cy="2470174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3643374" y="1152922"/>
              <a:ext cx="5845684" cy="2470174"/>
              <a:chOff x="3643374" y="1152922"/>
              <a:chExt cx="5845684" cy="2470174"/>
            </a:xfrm>
          </p:grpSpPr>
          <p:pic>
            <p:nvPicPr>
              <p:cNvPr id="11" name="Рисунок 10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43374" y="1152922"/>
                <a:ext cx="5845684" cy="2470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384876" y="1181819"/>
                <a:ext cx="1035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ФИО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8384875" y="1242203"/>
              <a:ext cx="810883" cy="2932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679721" y="1294287"/>
            <a:ext cx="5310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Личные данные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Заполняются все графы отмеченные звездочкой *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827" y="819508"/>
            <a:ext cx="8386852" cy="565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59125" y="3165894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73503" y="3810000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9254" y="4410974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8741" y="5348378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47692" y="5371382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49994" y="5351254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24688" y="3114137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78681" y="3792749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58552" y="4471361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69745" y="4416727"/>
            <a:ext cx="966158" cy="189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066362" y="1035170"/>
            <a:ext cx="28380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Образование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неоконченного высшего образования заполняем вместо серии и номера, регистрационного номера и даты выдачи данные справки об обучении.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Уровень образования и квалификацию заполняем согласно направления на котором учится слушатель.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заполняем по основному документу об образовании – не переподготовка, а диплом о высшем образовании или СПО.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26" y="1095555"/>
            <a:ext cx="8970809" cy="544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02257" y="3519577"/>
            <a:ext cx="1095554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876" y="4353464"/>
            <a:ext cx="1095554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55963" y="4367841"/>
            <a:ext cx="980535" cy="100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96506" y="5032076"/>
            <a:ext cx="1095554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45457" y="3519577"/>
            <a:ext cx="1147313" cy="163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328031" y="1190445"/>
            <a:ext cx="2751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Работа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Заполняются все графы отмеченные звездочкой *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24" y="1440611"/>
            <a:ext cx="8567314" cy="5007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93630" y="3968151"/>
            <a:ext cx="586596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0755" y="4664015"/>
            <a:ext cx="586596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13826" y="3996906"/>
            <a:ext cx="586596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24686" y="4649638"/>
            <a:ext cx="586596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672641" y="5293743"/>
            <a:ext cx="586596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53441" y="5299494"/>
            <a:ext cx="586596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23758" y="4641011"/>
            <a:ext cx="586596" cy="120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9040483" y="1595887"/>
            <a:ext cx="2924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Почтовый адрес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раздел необходимо так же заполнить. Удостоверения по курсу ШСУ будут направлены на адрес регионального оператора – об этом будет сообщено всем слушателям в форме объявления во время прохождения модуля итоговой аттестации.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0483" y="1595887"/>
            <a:ext cx="2924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Мои документы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Заполняются все графы отмеченные звездочкой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Загружаем все необходимые документы.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отсутствия оконченного образования – вместо диплома прикрепить справку об обучении.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00757" y="1259456"/>
            <a:ext cx="8636315" cy="4813540"/>
            <a:chOff x="300757" y="1259456"/>
            <a:chExt cx="8636315" cy="481354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757" y="1259456"/>
              <a:ext cx="8636315" cy="481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888521" y="3899140"/>
              <a:ext cx="862641" cy="198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91214" y="904754"/>
            <a:ext cx="5578266" cy="2312899"/>
            <a:chOff x="382587" y="1129041"/>
            <a:chExt cx="5940425" cy="2512325"/>
          </a:xfrm>
        </p:grpSpPr>
        <p:pic>
          <p:nvPicPr>
            <p:cNvPr id="11" name="Рисунок 10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587" y="1129041"/>
              <a:ext cx="5940425" cy="251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5391510" y="1250830"/>
              <a:ext cx="802256" cy="181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82540" y="944880"/>
            <a:ext cx="708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91214" y="3273648"/>
            <a:ext cx="5561013" cy="3446331"/>
            <a:chOff x="391214" y="3273648"/>
            <a:chExt cx="5561013" cy="3446331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391214" y="3273648"/>
              <a:ext cx="5561013" cy="3446331"/>
              <a:chOff x="391214" y="3273648"/>
              <a:chExt cx="5561013" cy="3446331"/>
            </a:xfrm>
          </p:grpSpPr>
          <p:pic>
            <p:nvPicPr>
              <p:cNvPr id="14" name="Рисунок 13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1214" y="3273648"/>
                <a:ext cx="5561013" cy="34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4937760" y="3345180"/>
                <a:ext cx="76962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838200" y="4823460"/>
              <a:ext cx="1234440" cy="2819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529715" y="5252562"/>
              <a:ext cx="401479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782128" y="5547837"/>
              <a:ext cx="253841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46359" y="5633562"/>
              <a:ext cx="253841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40669" y="5807868"/>
              <a:ext cx="395287" cy="69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29200" y="3307080"/>
              <a:ext cx="70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ФИО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120140" y="4792980"/>
              <a:ext cx="70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ФИО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719977" y="3183147"/>
            <a:ext cx="4770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РАЗДЕЛ Мой профиль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Рекомендуем запрашивать информацию о прохождении курса в именно в такой форме, где видно процент прохождения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805908">
            <a:off x="6029864" y="4718650"/>
            <a:ext cx="1915065" cy="215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7996687" y="4572000"/>
            <a:ext cx="3870385" cy="1906439"/>
            <a:chOff x="2262998" y="5594154"/>
            <a:chExt cx="3525328" cy="1767053"/>
          </a:xfrm>
        </p:grpSpPr>
        <p:grpSp>
          <p:nvGrpSpPr>
            <p:cNvPr id="30" name="Группа 22"/>
            <p:cNvGrpSpPr/>
            <p:nvPr/>
          </p:nvGrpSpPr>
          <p:grpSpPr>
            <a:xfrm>
              <a:off x="2262998" y="5594154"/>
              <a:ext cx="3525328" cy="1767053"/>
              <a:chOff x="2262998" y="5594154"/>
              <a:chExt cx="3525328" cy="1767053"/>
            </a:xfrm>
          </p:grpSpPr>
          <p:pic>
            <p:nvPicPr>
              <p:cNvPr id="38" name="Рисунок 37"/>
              <p:cNvPicPr/>
              <p:nvPr/>
            </p:nvPicPr>
            <p:blipFill>
              <a:blip r:embed="rId4" cstate="print"/>
              <a:srcRect l="36606" b="48727"/>
              <a:stretch>
                <a:fillRect/>
              </a:stretch>
            </p:blipFill>
            <p:spPr bwMode="auto">
              <a:xfrm>
                <a:off x="2262998" y="5594154"/>
                <a:ext cx="3525328" cy="1767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Прямоугольник 38"/>
              <p:cNvSpPr/>
              <p:nvPr/>
            </p:nvSpPr>
            <p:spPr>
              <a:xfrm>
                <a:off x="4773858" y="5682939"/>
                <a:ext cx="76962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787660" y="5601707"/>
              <a:ext cx="708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ФИО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1" name="Рисунок 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45" y="1263920"/>
            <a:ext cx="36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4" cstate="print"/>
          <a:srcRect b="4351"/>
          <a:stretch>
            <a:fillRect/>
          </a:stretch>
        </p:blipFill>
        <p:spPr bwMode="auto">
          <a:xfrm>
            <a:off x="4408108" y="1268083"/>
            <a:ext cx="3600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5" cstate="print"/>
          <a:srcRect b="3584"/>
          <a:stretch>
            <a:fillRect/>
          </a:stretch>
        </p:blipFill>
        <p:spPr bwMode="auto">
          <a:xfrm>
            <a:off x="8393504" y="1263705"/>
            <a:ext cx="359861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44805" y="234732"/>
            <a:ext cx="9118372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Доступные к прохождению модули по состоянию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23.03.2022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модули открываются по графику обучения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" name="Группа 7"/>
            <p:cNvGrpSpPr/>
            <p:nvPr/>
          </p:nvGrpSpPr>
          <p:grpSpPr>
            <a:xfrm>
              <a:off x="3867742" y="0"/>
              <a:ext cx="8324258" cy="6858000"/>
              <a:chOff x="3867742" y="0"/>
              <a:chExt cx="8324258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506707" y="0"/>
                <a:ext cx="2685293" cy="984506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3867742" y="0"/>
                <a:ext cx="5638965" cy="6858000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506707" y="984506"/>
                <a:ext cx="2685293" cy="5873494"/>
              </a:xfrm>
              <a:prstGeom prst="rect">
                <a:avLst/>
              </a:prstGeom>
              <a:solidFill>
                <a:srgbClr val="EDF2F5"/>
              </a:solidFill>
              <a:ln>
                <a:solidFill>
                  <a:srgbClr val="EDF2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0" y="0"/>
              <a:ext cx="5638965" cy="6858000"/>
            </a:xfrm>
            <a:prstGeom prst="rect">
              <a:avLst/>
            </a:prstGeom>
            <a:solidFill>
              <a:srgbClr val="EDF2F5"/>
            </a:solidFill>
            <a:ln>
              <a:solidFill>
                <a:srgbClr val="EDF2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688" y="265387"/>
            <a:ext cx="8552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 с порталом Цифровая экосистема ДПО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81" y="884162"/>
            <a:ext cx="8151962" cy="58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91909" y="1319842"/>
            <a:ext cx="30968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Практические задания модулей курса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каждом курсе предусмотрено выполнение практических работ.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работа сопровождается подробной инструкцией.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Тьюторское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отсутсвует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3563279">
            <a:off x="6272573" y="2482388"/>
            <a:ext cx="2687291" cy="3281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18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223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О. Самиляк</dc:creator>
  <cp:lastModifiedBy>Самиляк</cp:lastModifiedBy>
  <cp:revision>18</cp:revision>
  <dcterms:created xsi:type="dcterms:W3CDTF">2021-08-19T08:39:37Z</dcterms:created>
  <dcterms:modified xsi:type="dcterms:W3CDTF">2022-03-23T09:44:26Z</dcterms:modified>
</cp:coreProperties>
</file>